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6 février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0" y="3080941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Ask for an give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opinons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43" y="4240684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conjugate the verb </a:t>
            </a:r>
            <a:r>
              <a:rPr lang="en-US" sz="3100" dirty="0" err="1" smtClean="0">
                <a:latin typeface="Toonish" pitchFamily="2" charset="0"/>
                <a:ea typeface="Toonish" pitchFamily="2" charset="0"/>
              </a:rPr>
              <a:t>etre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6265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141</cp:revision>
  <dcterms:created xsi:type="dcterms:W3CDTF">2011-09-14T23:22:57Z</dcterms:created>
  <dcterms:modified xsi:type="dcterms:W3CDTF">2015-02-06T14:46:17Z</dcterms:modified>
</cp:coreProperties>
</file>